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459" r:id="rId2"/>
    <p:sldId id="670" r:id="rId3"/>
    <p:sldId id="726" r:id="rId4"/>
    <p:sldId id="727" r:id="rId5"/>
    <p:sldId id="926" r:id="rId6"/>
    <p:sldId id="927" r:id="rId7"/>
    <p:sldId id="928" r:id="rId8"/>
    <p:sldId id="522" r:id="rId9"/>
    <p:sldId id="523" r:id="rId10"/>
    <p:sldId id="524" r:id="rId11"/>
    <p:sldId id="525" r:id="rId12"/>
    <p:sldId id="805" r:id="rId13"/>
    <p:sldId id="518" r:id="rId14"/>
    <p:sldId id="934" r:id="rId15"/>
    <p:sldId id="520" r:id="rId16"/>
    <p:sldId id="935" r:id="rId17"/>
    <p:sldId id="521" r:id="rId18"/>
    <p:sldId id="936" r:id="rId19"/>
    <p:sldId id="937" r:id="rId20"/>
    <p:sldId id="930" r:id="rId21"/>
    <p:sldId id="931" r:id="rId22"/>
    <p:sldId id="932" r:id="rId23"/>
    <p:sldId id="933" r:id="rId24"/>
    <p:sldId id="896" r:id="rId25"/>
    <p:sldId id="540" r:id="rId26"/>
    <p:sldId id="902" r:id="rId27"/>
    <p:sldId id="848" r:id="rId28"/>
    <p:sldId id="791" r:id="rId29"/>
    <p:sldId id="889" r:id="rId30"/>
    <p:sldId id="923" r:id="rId31"/>
    <p:sldId id="925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82272" autoAdjust="0"/>
  </p:normalViewPr>
  <p:slideViewPr>
    <p:cSldViewPr>
      <p:cViewPr varScale="1">
        <p:scale>
          <a:sx n="91" d="100"/>
          <a:sy n="91" d="100"/>
        </p:scale>
        <p:origin x="1596" y="96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2542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208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507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15/07/2023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02-07-2023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Faithful all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Blessings day and night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Countless reasons why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You anywhere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 promise kept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Goodness every step</a:t>
            </a:r>
          </a:p>
          <a:p>
            <a:r>
              <a:rPr lang="en-GB" sz="4000" dirty="0">
                <a:solidFill>
                  <a:schemeClr val="bg1"/>
                </a:solidFill>
              </a:rPr>
              <a:t>Each and every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You anywhere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462292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Oh, I'll praise You anywhere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Oh, the mountain, the valley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know that You're with me there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I'll praise You anywhere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Praise God from whom all blessings flow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Him all creatures here below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Him above ye heavenly hosts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Father, Son and Holy Ghost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929356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215526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771312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4124280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5302248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632824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house of the Lord sing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138042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000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God Loves Me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3934735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Peter </a:t>
            </a:r>
            <a:r>
              <a:rPr lang="en-GB" sz="1200" dirty="0" err="1">
                <a:solidFill>
                  <a:schemeClr val="bg1"/>
                </a:solidFill>
              </a:rPr>
              <a:t>Bignall</a:t>
            </a:r>
            <a:r>
              <a:rPr lang="en-GB" sz="1200" dirty="0">
                <a:solidFill>
                  <a:schemeClr val="bg1"/>
                </a:solidFill>
              </a:rPr>
              <a:t> | Peter </a:t>
            </a:r>
            <a:r>
              <a:rPr lang="en-GB" sz="1200" dirty="0" err="1">
                <a:solidFill>
                  <a:schemeClr val="bg1"/>
                </a:solidFill>
              </a:rPr>
              <a:t>Tye</a:t>
            </a:r>
            <a:r>
              <a:rPr lang="en-GB" sz="1200" dirty="0">
                <a:solidFill>
                  <a:schemeClr val="bg1"/>
                </a:solidFill>
              </a:rPr>
              <a:t> | Steve Whitehouse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How Deep The Father's Love For 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1558110</a:t>
            </a:r>
          </a:p>
          <a:p>
            <a:r>
              <a:rPr lang="en-GB" sz="1200" dirty="0">
                <a:solidFill>
                  <a:schemeClr val="bg1"/>
                </a:solidFill>
              </a:rPr>
              <a:t>Stuart Townend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1995 Thankyou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2271489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deep the Father's love for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vast beyond all measure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He should give His only 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make a wretch His treasure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the pain of searing loss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Father turns His face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wounds which mar the Chosen 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Bring many sons to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624537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Behold the Man upon a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sin upon His shoulders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Ashamed I hear my mocking voice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Call out among the scoffers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was my sin that held Him there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Until it was accomplished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His dying breath has brought me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know that it is finished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7840944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will not boast in anything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gifts no </a:t>
            </a:r>
            <a:r>
              <a:rPr lang="en-GB" sz="4000" dirty="0" err="1">
                <a:solidFill>
                  <a:schemeClr val="bg1"/>
                </a:solidFill>
              </a:rPr>
              <a:t>pow’r</a:t>
            </a:r>
            <a:r>
              <a:rPr lang="en-GB" sz="4000" dirty="0">
                <a:solidFill>
                  <a:schemeClr val="bg1"/>
                </a:solidFill>
              </a:rPr>
              <a:t> no wisdom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I will boast in Jesus Christ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His death and resurrection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Why should I gain from His reward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cannot give an answer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this I know with all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His wounds have paid my ransom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1998333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525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4107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4C4B1B-FA35-CA0B-4180-E08758DA8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7421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4074B8-07E5-149C-3392-2C01D5AB3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427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66F830-E224-4E83-AADE-1D8A15FD9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502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92265C-2DAA-B53F-D340-CEEE5606A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89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God loves me I'm </a:t>
            </a:r>
            <a:r>
              <a:rPr lang="en-GB" sz="5400" dirty="0" err="1">
                <a:solidFill>
                  <a:schemeClr val="bg1"/>
                </a:solidFill>
              </a:rPr>
              <a:t>gonna</a:t>
            </a:r>
            <a:r>
              <a:rPr lang="en-GB" sz="5400" dirty="0">
                <a:solidFill>
                  <a:schemeClr val="bg1"/>
                </a:solidFill>
              </a:rPr>
              <a:t> shout it out</a:t>
            </a:r>
          </a:p>
          <a:p>
            <a:r>
              <a:rPr lang="en-GB" sz="5400" dirty="0">
                <a:solidFill>
                  <a:schemeClr val="bg1"/>
                </a:solidFill>
              </a:rPr>
              <a:t>God loves me I </a:t>
            </a:r>
            <a:r>
              <a:rPr lang="en-GB" sz="5400" dirty="0" err="1">
                <a:solidFill>
                  <a:schemeClr val="bg1"/>
                </a:solidFill>
              </a:rPr>
              <a:t>wanna</a:t>
            </a:r>
            <a:r>
              <a:rPr lang="en-GB" sz="5400" dirty="0">
                <a:solidFill>
                  <a:schemeClr val="bg1"/>
                </a:solidFill>
              </a:rPr>
              <a:t> live it out</a:t>
            </a:r>
          </a:p>
          <a:p>
            <a:r>
              <a:rPr lang="en-GB" sz="5400" dirty="0">
                <a:solidFill>
                  <a:schemeClr val="bg1"/>
                </a:solidFill>
              </a:rPr>
              <a:t>God loves me I know He loves me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22731014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EC211A-2D04-8DF7-1C3D-4135D4F3E0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04" y="908720"/>
            <a:ext cx="896099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063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C97EE-A58A-4CA8-D5C1-C4B8A2401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9205-DB60-9CDE-2568-3061F101A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88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When I'm in the sun having fun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Then I know that He loves 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When I feel the rain I feel the same</a:t>
            </a:r>
          </a:p>
          <a:p>
            <a:r>
              <a:rPr lang="en-GB" sz="5400" dirty="0" err="1">
                <a:solidFill>
                  <a:schemeClr val="bg1"/>
                </a:solidFill>
              </a:rPr>
              <a:t>'Cause</a:t>
            </a:r>
            <a:r>
              <a:rPr lang="en-GB" sz="5400" dirty="0">
                <a:solidFill>
                  <a:schemeClr val="bg1"/>
                </a:solidFill>
              </a:rPr>
              <a:t> He's the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3372367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Praise You Anywhere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7219772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Ben Fielding | Brandon Lake | Hank Bentley | Jacob Sooter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Music; Capitol CMG Paragon; Songs By That Dog Will Hunt; Just When Publishing; So Essential Tunes; SHOUT MP Brio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2182960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Sometimes you’ve </a:t>
            </a:r>
            <a:r>
              <a:rPr lang="en-GB" sz="4000" dirty="0" err="1">
                <a:solidFill>
                  <a:schemeClr val="bg1"/>
                </a:solidFill>
              </a:rPr>
              <a:t>gotta</a:t>
            </a:r>
            <a:r>
              <a:rPr lang="en-GB" sz="4000" dirty="0">
                <a:solidFill>
                  <a:schemeClr val="bg1"/>
                </a:solidFill>
              </a:rPr>
              <a:t> dance through the darkness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through the fire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when it don’t make sense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Sometimes you’ve </a:t>
            </a:r>
            <a:r>
              <a:rPr lang="en-GB" sz="4000" dirty="0" err="1">
                <a:solidFill>
                  <a:schemeClr val="bg1"/>
                </a:solidFill>
              </a:rPr>
              <a:t>gotta</a:t>
            </a:r>
            <a:r>
              <a:rPr lang="en-GB" sz="4000" dirty="0">
                <a:solidFill>
                  <a:schemeClr val="bg1"/>
                </a:solidFill>
              </a:rPr>
              <a:t> stare down the giant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Worship from the lion’s den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009598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Sometimes you’ve </a:t>
            </a:r>
            <a:r>
              <a:rPr lang="en-GB" sz="4000" dirty="0" err="1">
                <a:solidFill>
                  <a:schemeClr val="bg1"/>
                </a:solidFill>
              </a:rPr>
              <a:t>gotta</a:t>
            </a:r>
            <a:r>
              <a:rPr lang="en-GB" sz="4000" dirty="0">
                <a:solidFill>
                  <a:schemeClr val="bg1"/>
                </a:solidFill>
              </a:rPr>
              <a:t> shout it from the mountain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Louder in the valley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Trusting that He’s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get you there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Sometimes you’ve </a:t>
            </a:r>
            <a:r>
              <a:rPr lang="en-GB" sz="4000" dirty="0" err="1">
                <a:solidFill>
                  <a:schemeClr val="bg1"/>
                </a:solidFill>
              </a:rPr>
              <a:t>gotta</a:t>
            </a:r>
            <a:r>
              <a:rPr lang="en-GB" sz="4000" dirty="0">
                <a:solidFill>
                  <a:schemeClr val="bg1"/>
                </a:solidFill>
              </a:rPr>
              <a:t> welcome the wonder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Wait for the answer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Worship with your hands in the air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I’ll praise You anywhere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324184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Praise, Give Him praise, Give Him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highest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Praise, Give Him praise, Give Him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highest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He is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Yes, He is worthy of all of the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43066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Sometimes you’ve </a:t>
            </a:r>
            <a:r>
              <a:rPr lang="en-GB" sz="4000" dirty="0" err="1">
                <a:solidFill>
                  <a:schemeClr val="bg1"/>
                </a:solidFill>
              </a:rPr>
              <a:t>gotta</a:t>
            </a:r>
            <a:r>
              <a:rPr lang="en-GB" sz="4000" dirty="0">
                <a:solidFill>
                  <a:schemeClr val="bg1"/>
                </a:solidFill>
              </a:rPr>
              <a:t> praise in the prison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Cry out to heaven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Shout it ‘til the doors swing wide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Sometimes you’ve </a:t>
            </a:r>
            <a:r>
              <a:rPr lang="en-GB" sz="4000" dirty="0" err="1">
                <a:solidFill>
                  <a:schemeClr val="bg1"/>
                </a:solidFill>
              </a:rPr>
              <a:t>gotta</a:t>
            </a:r>
            <a:r>
              <a:rPr lang="en-GB" sz="4000" dirty="0">
                <a:solidFill>
                  <a:schemeClr val="bg1"/>
                </a:solidFill>
              </a:rPr>
              <a:t> stand on your shackles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Brave in the battle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Worship with your hands held high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You anywhere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854741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5603</TotalTime>
  <Words>854</Words>
  <Application>Microsoft Office PowerPoint</Application>
  <PresentationFormat>On-screen Show (4:3)</PresentationFormat>
  <Paragraphs>152</Paragraphs>
  <Slides>31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334</cp:revision>
  <dcterms:created xsi:type="dcterms:W3CDTF">2019-09-23T12:06:27Z</dcterms:created>
  <dcterms:modified xsi:type="dcterms:W3CDTF">2023-07-15T16:38:49Z</dcterms:modified>
</cp:coreProperties>
</file>

<file path=docProps/thumbnail.jpeg>
</file>